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8026400" cy="11449050"/>
  <p:notesSz cx="8026400" cy="114490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30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546600" y="0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66113-8E13-7046-ACFE-6C556D0A05BC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0" y="858838"/>
            <a:ext cx="3009900" cy="4292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03275" y="5438775"/>
            <a:ext cx="6419850" cy="5151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874375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546600" y="10874375"/>
            <a:ext cx="3478213" cy="5730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B5EED-7F96-2C4F-A9E3-91E3AF26D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51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2456" y="3549205"/>
            <a:ext cx="6827837" cy="2404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4912" y="6411468"/>
            <a:ext cx="5622925" cy="28622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01637" y="2633281"/>
            <a:ext cx="3494246" cy="7556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136866" y="2633281"/>
            <a:ext cx="3494246" cy="7556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1637" y="457962"/>
            <a:ext cx="7229475" cy="18318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1637" y="2633281"/>
            <a:ext cx="7229475" cy="7556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731135" y="10647617"/>
            <a:ext cx="2570480" cy="572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01637" y="10647617"/>
            <a:ext cx="1847532" cy="572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83580" y="10647617"/>
            <a:ext cx="1847532" cy="5724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piralblock-13-Zoll_219x314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26400" cy="1144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9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Spiralblock-13-Zoll_219x314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26400" cy="1144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5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Spiralblock-13 Zoll_219x314_Vorlage.indd</dc:title>
  <dc:creator>setup</dc:creator>
  <cp:lastModifiedBy>Aleksandar Bejic | druck.at</cp:lastModifiedBy>
  <cp:revision>2</cp:revision>
  <dcterms:created xsi:type="dcterms:W3CDTF">2015-01-16T09:16:29Z</dcterms:created>
  <dcterms:modified xsi:type="dcterms:W3CDTF">2021-02-25T12:39:05Z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